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8e887802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8e887802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8e887802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8e887802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8e887802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8e887802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8e887802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8e887802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8e887802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8e887802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8e887802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8e887802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8e887802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8e887802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8e887802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8e887802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www.youtube.com/watch?v=MU4psw3ccUI"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www.youtube.com/watch?v=uJijGLGHRTE" TargetMode="Externa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Roundtable Presentation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Christopher Martinez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Space Invaders (スペースインベーダー) is an arcade video game developed by Tomohiro Nishikado and released in 1978. It was originally manufactured and sold by Taito in Japan, and was later licensed for production in the United States by the Midway division of Bally. Space Invaders is one of the earliest shooting games and the aim is to defeat waves of aliens with a laser cannon to earn as many points as possible. In designing the game, Nishikado drew inspiration from popular media: Breakout, The War of the Worlds, and Star Wars. To complete it, he had to design custom hardware and development tools.&#10;&#10;It was one of the forerunners of modern video gaming and helped expand the video game industry from a novelty to a global industry (see golden age of video arcade games). When first released, Space Invaders was very successful.&#10;&#10;&#10;Follow-Us: www.twitter.com/garchiveHD&#10;Subscribe: http://www.youtube.com/user/garchivehd?sub_confirmation=1&#10;&#10;Gameplay by: Velberan&#10;www.youtube.com/velberan" id="92" name="Google Shape;92;p14" title="Space Invaders 1978 - Arcade Gameplay">
            <a:hlinkClick r:id="rId3"/>
          </p:cNvPr>
          <p:cNvPicPr preferRelativeResize="0"/>
          <p:nvPr/>
        </p:nvPicPr>
        <p:blipFill>
          <a:blip r:embed="rId4">
            <a:alphaModFix/>
          </a:blip>
          <a:stretch>
            <a:fillRect/>
          </a:stretch>
        </p:blipFill>
        <p:spPr>
          <a:xfrm>
            <a:off x="1563538" y="315400"/>
            <a:ext cx="6016925" cy="451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http://www.longplays.org&#10;&#10;Played by: ULTIMA&#10;&#10;Brilliant port of the original arcade classic.  This is what saved peoples quarters back in the day." id="97" name="Google Shape;97;p15" title="Atari 2600 Longplay [005] Missile Command">
            <a:hlinkClick r:id="rId3"/>
          </p:cNvPr>
          <p:cNvPicPr preferRelativeResize="0"/>
          <p:nvPr/>
        </p:nvPicPr>
        <p:blipFill>
          <a:blip r:embed="rId4">
            <a:alphaModFix/>
          </a:blip>
          <a:stretch>
            <a:fillRect/>
          </a:stretch>
        </p:blipFill>
        <p:spPr>
          <a:xfrm>
            <a:off x="1388388" y="184038"/>
            <a:ext cx="6367225" cy="4775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6"/>
          <p:cNvPicPr preferRelativeResize="0"/>
          <p:nvPr/>
        </p:nvPicPr>
        <p:blipFill>
          <a:blip r:embed="rId3">
            <a:alphaModFix/>
          </a:blip>
          <a:stretch>
            <a:fillRect/>
          </a:stretch>
        </p:blipFill>
        <p:spPr>
          <a:xfrm>
            <a:off x="874163" y="152400"/>
            <a:ext cx="7395680"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Inspiration</a:t>
            </a:r>
            <a:endParaRPr/>
          </a:p>
          <a:p>
            <a:pPr indent="0" lvl="0" marL="0" rtl="0" algn="l">
              <a:spcBef>
                <a:spcPts val="0"/>
              </a:spcBef>
              <a:spcAft>
                <a:spcPts val="0"/>
              </a:spcAft>
              <a:buNone/>
            </a:pPr>
            <a:r>
              <a:t/>
            </a:r>
            <a:endParaRPr/>
          </a:p>
        </p:txBody>
      </p:sp>
      <p:pic>
        <p:nvPicPr>
          <p:cNvPr id="108" name="Google Shape;108;p17"/>
          <p:cNvPicPr preferRelativeResize="0"/>
          <p:nvPr/>
        </p:nvPicPr>
        <p:blipFill>
          <a:blip r:embed="rId3">
            <a:alphaModFix/>
          </a:blip>
          <a:stretch>
            <a:fillRect/>
          </a:stretch>
        </p:blipFill>
        <p:spPr>
          <a:xfrm>
            <a:off x="1253925" y="2026375"/>
            <a:ext cx="2677824" cy="2588750"/>
          </a:xfrm>
          <a:prstGeom prst="rect">
            <a:avLst/>
          </a:prstGeom>
          <a:noFill/>
          <a:ln>
            <a:noFill/>
          </a:ln>
        </p:spPr>
      </p:pic>
      <p:pic>
        <p:nvPicPr>
          <p:cNvPr id="109" name="Google Shape;109;p17"/>
          <p:cNvPicPr preferRelativeResize="0"/>
          <p:nvPr/>
        </p:nvPicPr>
        <p:blipFill>
          <a:blip r:embed="rId4">
            <a:alphaModFix/>
          </a:blip>
          <a:stretch>
            <a:fillRect/>
          </a:stretch>
        </p:blipFill>
        <p:spPr>
          <a:xfrm>
            <a:off x="3931750" y="2026375"/>
            <a:ext cx="3958318" cy="2588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1837644" y="-26237"/>
            <a:ext cx="5468718" cy="5195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Inspiration</a:t>
            </a:r>
            <a:endParaRPr/>
          </a:p>
          <a:p>
            <a:pPr indent="0" lvl="0" marL="0" rtl="0" algn="l">
              <a:spcBef>
                <a:spcPts val="0"/>
              </a:spcBef>
              <a:spcAft>
                <a:spcPts val="0"/>
              </a:spcAft>
              <a:buNone/>
            </a:pPr>
            <a:r>
              <a:t/>
            </a:r>
            <a:endParaRPr/>
          </a:p>
        </p:txBody>
      </p:sp>
      <p:pic>
        <p:nvPicPr>
          <p:cNvPr id="120" name="Google Shape;120;p19"/>
          <p:cNvPicPr preferRelativeResize="0"/>
          <p:nvPr/>
        </p:nvPicPr>
        <p:blipFill>
          <a:blip r:embed="rId3">
            <a:alphaModFix/>
          </a:blip>
          <a:stretch>
            <a:fillRect/>
          </a:stretch>
        </p:blipFill>
        <p:spPr>
          <a:xfrm>
            <a:off x="152400" y="2006250"/>
            <a:ext cx="2511001" cy="1822699"/>
          </a:xfrm>
          <a:prstGeom prst="rect">
            <a:avLst/>
          </a:prstGeom>
          <a:noFill/>
          <a:ln>
            <a:noFill/>
          </a:ln>
        </p:spPr>
      </p:pic>
      <p:pic>
        <p:nvPicPr>
          <p:cNvPr id="121" name="Google Shape;121;p19"/>
          <p:cNvPicPr preferRelativeResize="0"/>
          <p:nvPr/>
        </p:nvPicPr>
        <p:blipFill>
          <a:blip r:embed="rId4">
            <a:alphaModFix/>
          </a:blip>
          <a:stretch>
            <a:fillRect/>
          </a:stretch>
        </p:blipFill>
        <p:spPr>
          <a:xfrm>
            <a:off x="2663399" y="1100475"/>
            <a:ext cx="3361403" cy="1874424"/>
          </a:xfrm>
          <a:prstGeom prst="rect">
            <a:avLst/>
          </a:prstGeom>
          <a:noFill/>
          <a:ln>
            <a:noFill/>
          </a:ln>
        </p:spPr>
      </p:pic>
      <p:pic>
        <p:nvPicPr>
          <p:cNvPr id="122" name="Google Shape;122;p19"/>
          <p:cNvPicPr preferRelativeResize="0"/>
          <p:nvPr/>
        </p:nvPicPr>
        <p:blipFill>
          <a:blip r:embed="rId5">
            <a:alphaModFix/>
          </a:blip>
          <a:stretch>
            <a:fillRect/>
          </a:stretch>
        </p:blipFill>
        <p:spPr>
          <a:xfrm>
            <a:off x="2663400" y="2974900"/>
            <a:ext cx="3361402" cy="1989545"/>
          </a:xfrm>
          <a:prstGeom prst="rect">
            <a:avLst/>
          </a:prstGeom>
          <a:noFill/>
          <a:ln>
            <a:noFill/>
          </a:ln>
        </p:spPr>
      </p:pic>
      <p:pic>
        <p:nvPicPr>
          <p:cNvPr id="123" name="Google Shape;123;p19"/>
          <p:cNvPicPr preferRelativeResize="0"/>
          <p:nvPr/>
        </p:nvPicPr>
        <p:blipFill>
          <a:blip r:embed="rId6">
            <a:alphaModFix/>
          </a:blip>
          <a:stretch>
            <a:fillRect/>
          </a:stretch>
        </p:blipFill>
        <p:spPr>
          <a:xfrm>
            <a:off x="6024800" y="2137150"/>
            <a:ext cx="3278706" cy="182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0" y="0"/>
            <a:ext cx="9123318"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